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#| caption: "▶ Ctrl/Cmd+Enter | ⇥ Ctrl/Cmd+] | ⇤ Ctrl/Cmd+["
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#| caption: "▶ Ctrl/Cmd+Enter | ⇥ Ctrl/Cmd+] | ⇤ Ctrl/Cmd+["
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2026-02-17T17:06:20Z</dcterms:created>
  <dcterms:modified xsi:type="dcterms:W3CDTF">2026-02-17T17:06:20Z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